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7" r:id="rId9"/>
    <p:sldId id="275" r:id="rId10"/>
    <p:sldId id="282" r:id="rId11"/>
    <p:sldId id="288" r:id="rId12"/>
  </p:sldIdLst>
  <p:sldSz cx="9144000" cy="5143500" type="screen16x9"/>
  <p:notesSz cx="6858000" cy="9144000"/>
  <p:embeddedFontLst>
    <p:embeddedFont>
      <p:font typeface="Montserrat ExtraBold" charset="0"/>
      <p:bold r:id="rId14"/>
      <p:boldItalic r:id="rId15"/>
    </p:embeddedFont>
    <p:embeddedFont>
      <p:font typeface="Montserrat ExtraLight" charset="0"/>
      <p:regular r:id="rId16"/>
      <p:bold r:id="rId17"/>
      <p:italic r:id="rId18"/>
      <p:boldItalic r:id="rId19"/>
    </p:embeddedFont>
    <p:embeddedFont>
      <p:font typeface="Montserrat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D31A8DD-5CDC-4F01-A408-D4D09733FCE6}">
  <a:tblStyle styleId="{CD31A8DD-5CDC-4F01-A408-D4D09733FC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1" d="100"/>
          <a:sy n="121" d="100"/>
        </p:scale>
        <p:origin x="-34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87399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0" r:id="rId6"/>
    <p:sldLayoutId id="2147483661" r:id="rId7"/>
    <p:sldLayoutId id="2147483662" r:id="rId8"/>
    <p:sldLayoutId id="2147483663" r:id="rId9"/>
    <p:sldLayoutId id="2147483665" r:id="rId10"/>
    <p:sldLayoutId id="2147483670" r:id="rId11"/>
    <p:sldLayoutId id="2147483675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PWM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AMIT Graduation project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Drawer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248150"/>
            <a:ext cx="19145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Simulation: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52600" y="1060448"/>
            <a:ext cx="5486400" cy="3797301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D:\Amit\Project\simu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78721"/>
            <a:ext cx="5035550" cy="27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208755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Thanks!</a:t>
            </a:r>
            <a:br>
              <a:rPr lang="en" dirty="0" smtClean="0"/>
            </a:br>
            <a:r>
              <a:rPr lang="en" dirty="0" smtClean="0"/>
              <a:t>Any question? 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20565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4477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/>
              <a:t>Yara</a:t>
            </a:r>
            <a:r>
              <a:rPr lang="en-US" sz="3200" dirty="0" smtClean="0"/>
              <a:t> Mohamed Ali</a:t>
            </a:r>
            <a:endParaRPr sz="32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Yara.moh.ali123@gmail.com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87655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Calcualtions</a:t>
            </a:r>
            <a:br>
              <a:rPr lang="en" dirty="0"/>
            </a:b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01625"/>
            <a:r>
              <a:rPr lang="en-US" dirty="0"/>
              <a:t>Simulation </a:t>
            </a:r>
            <a:endParaRPr lang="en-US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70915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PWM </a:t>
            </a:r>
            <a:r>
              <a:rPr lang="en-US" dirty="0"/>
              <a:t>Definition 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581150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0" dirty="0" smtClean="0"/>
              <a:t>Pulse-width </a:t>
            </a:r>
            <a:r>
              <a:rPr lang="en-US" sz="1800" b="0" dirty="0"/>
              <a:t>modulation (PWM) is a modulation process or technique used in most communication systems for encoding the amplitude of a signal right into a pulse width or duration of another signal, usually a carrier signal, for transmission. </a:t>
            </a:r>
            <a:br>
              <a:rPr lang="en-US" sz="1800" b="0" dirty="0"/>
            </a:b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4861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PWM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Steps: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123950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u="sng" dirty="0"/>
              <a:t>Pulse Width Modulation </a:t>
            </a:r>
            <a:r>
              <a:rPr lang="en-US" b="1" u="sng" dirty="0" smtClean="0"/>
              <a:t>Process:</a:t>
            </a:r>
          </a:p>
          <a:p>
            <a:pPr marL="0" lvl="0" indent="0">
              <a:buNone/>
            </a:pPr>
            <a:r>
              <a:rPr lang="en-US" sz="1200" dirty="0" smtClean="0"/>
              <a:t>The </a:t>
            </a:r>
            <a:r>
              <a:rPr lang="en-US" sz="1200" dirty="0"/>
              <a:t>pulse is being created internally from the microcontroller itself starting from high to low. </a:t>
            </a:r>
            <a:r>
              <a:rPr lang="en-US" b="1" u="sng" dirty="0"/>
              <a:t>Capturing The </a:t>
            </a:r>
            <a:r>
              <a:rPr lang="en-US" b="1" u="sng" dirty="0" smtClean="0"/>
              <a:t>Modulation:</a:t>
            </a:r>
          </a:p>
          <a:p>
            <a:pPr marL="0" lvl="0" indent="0">
              <a:buNone/>
            </a:pPr>
            <a:r>
              <a:rPr lang="en-US" sz="1200" dirty="0"/>
              <a:t>The </a:t>
            </a:r>
            <a:r>
              <a:rPr lang="en-US" sz="1200" dirty="0"/>
              <a:t>modulation is being captured by the input capture within the microcontroller itself. </a:t>
            </a:r>
            <a:endParaRPr lang="en-US" sz="1200" dirty="0"/>
          </a:p>
          <a:p>
            <a:pPr marL="0" lvl="0" indent="0">
              <a:buNone/>
            </a:pPr>
            <a:r>
              <a:rPr lang="en-US" b="1" u="sng" dirty="0" smtClean="0"/>
              <a:t>Displaying Data:</a:t>
            </a:r>
          </a:p>
          <a:p>
            <a:pPr marL="0" lvl="0" indent="0">
              <a:buNone/>
            </a:pPr>
            <a:r>
              <a:rPr lang="en-US" sz="1200" dirty="0"/>
              <a:t>The </a:t>
            </a:r>
            <a:r>
              <a:rPr lang="en-US" sz="1200" dirty="0"/>
              <a:t>data is being displayed on the LCD in form of a square wave representing the pulse width and </a:t>
            </a:r>
            <a:r>
              <a:rPr lang="en-US" sz="1200" dirty="0" smtClean="0"/>
              <a:t>frequency </a:t>
            </a:r>
            <a:r>
              <a:rPr lang="en-US" sz="1200" dirty="0"/>
              <a:t>&amp; duty cycle </a:t>
            </a:r>
            <a:r>
              <a:rPr lang="en-US" sz="1200" dirty="0" smtClean="0"/>
              <a:t>while </a:t>
            </a:r>
            <a:r>
              <a:rPr lang="en-US" sz="1200" dirty="0"/>
              <a:t>the frequency always remains constant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Components: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LCD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Capture the Wave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191000" y="2463175"/>
            <a:ext cx="3810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Microcontroller (</a:t>
            </a:r>
            <a:r>
              <a:rPr lang="en-US" dirty="0" err="1"/>
              <a:t>atmega</a:t>
            </a:r>
            <a:r>
              <a:rPr lang="en-US" dirty="0"/>
              <a:t> 32)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Produce the Squrewave 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996488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875713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2.Calculations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1276350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Calculate for:</a:t>
            </a:r>
            <a:br>
              <a:rPr lang="en" dirty="0" smtClean="0"/>
            </a:br>
            <a:r>
              <a:rPr lang="en-US" dirty="0" err="1"/>
              <a:t>Tpreiod</a:t>
            </a:r>
            <a:r>
              <a:rPr lang="en-US" dirty="0"/>
              <a:t> desired= 20 </a:t>
            </a:r>
            <a:r>
              <a:rPr lang="en-US" dirty="0" err="1"/>
              <a:t>ms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Frequency </a:t>
            </a:r>
            <a:r>
              <a:rPr lang="en-US" dirty="0" smtClean="0"/>
              <a:t>desired</a:t>
            </a:r>
            <a:r>
              <a:rPr lang="en-US" dirty="0"/>
              <a:t>= 50hz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System Frequency = 16000000hz</a:t>
            </a:r>
          </a:p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en-US" dirty="0" err="1" smtClean="0"/>
              <a:t>Presacalar</a:t>
            </a:r>
            <a:r>
              <a:rPr lang="en-US" dirty="0" smtClean="0"/>
              <a:t> = 64</a:t>
            </a:r>
          </a:p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en-US" dirty="0" err="1" smtClean="0"/>
              <a:t>TickTime</a:t>
            </a:r>
            <a:r>
              <a:rPr lang="en-US" dirty="0" smtClean="0"/>
              <a:t> = 0.004 </a:t>
            </a:r>
            <a:r>
              <a:rPr lang="en-US" dirty="0" err="1"/>
              <a:t>ms</a:t>
            </a:r>
            <a:endParaRPr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3886200" y="2651775"/>
            <a:ext cx="44196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have 20 </a:t>
            </a:r>
            <a:r>
              <a:rPr lang="en-US" dirty="0" err="1"/>
              <a:t>ms</a:t>
            </a:r>
            <a:r>
              <a:rPr lang="en-US" dirty="0"/>
              <a:t> period ==&gt; count till 5000 ==&gt; ICR1 </a:t>
            </a:r>
            <a:endParaRPr lang="en-US" dirty="0" smtClean="0"/>
          </a:p>
          <a:p>
            <a:pPr lvl="0"/>
            <a:r>
              <a:rPr lang="en-US" dirty="0" smtClean="0"/>
              <a:t>To </a:t>
            </a:r>
            <a:r>
              <a:rPr lang="en-US" dirty="0"/>
              <a:t>have 10 </a:t>
            </a:r>
            <a:r>
              <a:rPr lang="en-US" dirty="0" err="1"/>
              <a:t>ms</a:t>
            </a:r>
            <a:r>
              <a:rPr lang="en-US" dirty="0"/>
              <a:t> on time ==&gt; Put 2500 in OCR1A </a:t>
            </a:r>
            <a:endParaRPr lang="en-US" dirty="0" smtClean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189</Words>
  <Application>Microsoft Office PowerPoint</Application>
  <PresentationFormat>On-screen Show (16:9)</PresentationFormat>
  <Paragraphs>34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Montserrat ExtraBold</vt:lpstr>
      <vt:lpstr>Montserrat ExtraLight</vt:lpstr>
      <vt:lpstr>Montserrat</vt:lpstr>
      <vt:lpstr>Futuristic Background by Slidesgo</vt:lpstr>
      <vt:lpstr>PWM</vt:lpstr>
      <vt:lpstr>Yara Mohamed Ali</vt:lpstr>
      <vt:lpstr>01</vt:lpstr>
      <vt:lpstr>Pulse-width modulation (PWM) is a modulation process or technique used in most communication systems for encoding the amplitude of a signal right into a pulse width or duration of another signal, usually a carrier signal, for transmission.  </vt:lpstr>
      <vt:lpstr>PWM</vt:lpstr>
      <vt:lpstr>Steps:</vt:lpstr>
      <vt:lpstr>Components:</vt:lpstr>
      <vt:lpstr>2.Calculations</vt:lpstr>
      <vt:lpstr>Calculate for: Tpreiod desired= 20 ms Frequency desired= 50hz</vt:lpstr>
      <vt:lpstr>Simulation:</vt:lpstr>
      <vt:lpstr>Thanks! Any question?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PWM</dc:title>
  <dc:creator>lenovo</dc:creator>
  <cp:lastModifiedBy>lenovo</cp:lastModifiedBy>
  <cp:revision>3</cp:revision>
  <dcterms:modified xsi:type="dcterms:W3CDTF">2022-12-10T16:16:42Z</dcterms:modified>
</cp:coreProperties>
</file>